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2274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02/03/2016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4348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02/03/2016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3015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02/03/2016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57013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02/03/2016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319180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02/03/2016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71236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02/03/2016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29998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02/03/2016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00721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02/03/2016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9585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02/03/2016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8111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02/03/2016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1784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02/03/2016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7225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02/03/2016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3169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02/03/2016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5804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02/03/2016</a:t>
            </a:fld>
            <a:endParaRPr lang="en-GB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8481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02/03/2016</a:t>
            </a:fld>
            <a:endParaRPr lang="en-GB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3397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02/03/2016</a:t>
            </a:fld>
            <a:endParaRPr lang="en-GB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431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02/03/2016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405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D7F2030-52E5-4B66-99E9-1A29B9ABEEB3}" type="datetimeFigureOut">
              <a:rPr lang="en-GB" smtClean="0"/>
              <a:t>02/03/2016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79091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008" cy="686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16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935" y="628568"/>
            <a:ext cx="4720393" cy="265579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935" y="3533994"/>
            <a:ext cx="4693721" cy="265210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117" y="3533994"/>
            <a:ext cx="4719454" cy="266514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0042" y="628568"/>
            <a:ext cx="4687529" cy="263978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05239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5773"/>
            <a:ext cx="12173206" cy="811547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31838">
            <a:off x="1447218" y="3515296"/>
            <a:ext cx="838095" cy="53333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31838">
            <a:off x="6399962" y="2594495"/>
            <a:ext cx="838095" cy="5333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31838">
            <a:off x="4623956" y="546678"/>
            <a:ext cx="838095" cy="5333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31838">
            <a:off x="9832497" y="546679"/>
            <a:ext cx="838095" cy="5333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31838">
            <a:off x="2042307" y="2113739"/>
            <a:ext cx="838095" cy="5333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31838">
            <a:off x="9387347" y="3515296"/>
            <a:ext cx="838095" cy="5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638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44915" y="841829"/>
            <a:ext cx="4426858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500" b="1" dirty="0"/>
              <a:t>Wrapping 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500" dirty="0"/>
              <a:t>Bullet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500" dirty="0"/>
              <a:t>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500" dirty="0"/>
              <a:t>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500" dirty="0"/>
              <a:t>Over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500" dirty="0"/>
              <a:t>The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500" dirty="0"/>
              <a:t>Place</a:t>
            </a:r>
            <a:endParaRPr lang="en-GB" sz="4500" dirty="0"/>
          </a:p>
        </p:txBody>
      </p:sp>
    </p:spTree>
    <p:extLst>
      <p:ext uri="{BB962C8B-B14F-4D97-AF65-F5344CB8AC3E}">
        <p14:creationId xmlns:p14="http://schemas.microsoft.com/office/powerpoint/2010/main" val="2841124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23177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67</TotalTime>
  <Words>8</Words>
  <Application>Microsoft Office PowerPoint</Application>
  <PresentationFormat>Widescreen</PresentationFormat>
  <Paragraphs>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Andrei Badiu</dc:creator>
  <cp:lastModifiedBy>Andrei Badiu</cp:lastModifiedBy>
  <cp:revision>4</cp:revision>
  <dcterms:created xsi:type="dcterms:W3CDTF">2016-03-02T21:22:45Z</dcterms:created>
  <dcterms:modified xsi:type="dcterms:W3CDTF">2016-03-02T22:30:11Z</dcterms:modified>
</cp:coreProperties>
</file>

<file path=docProps/thumbnail.jpeg>
</file>